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95F2-8913-4325-81D7-72C5F7BC11E6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DD4B-C753-4B66-839A-45B5B37548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002060"/>
                </a:solidFill>
              </a:rPr>
              <a:t>Узагальнення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 err="1" smtClean="0">
                <a:solidFill>
                  <a:srgbClr val="002060"/>
                </a:solidFill>
              </a:rPr>
              <a:t>знань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solidFill>
                  <a:srgbClr val="002060"/>
                </a:solidFill>
              </a:rPr>
              <a:t>Цікаві тести з креслення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Рисунок 6" descr="Изображение 1 008"/>
          <p:cNvPicPr>
            <a:picLocks noChangeAspect="1" noChangeArrowheads="1"/>
          </p:cNvPicPr>
          <p:nvPr/>
        </p:nvPicPr>
        <p:blipFill>
          <a:blip r:embed="rId2" cstate="print"/>
          <a:srcRect r="17" b="-85"/>
          <a:stretch>
            <a:fillRect/>
          </a:stretch>
        </p:blipFill>
        <p:spPr bwMode="auto">
          <a:xfrm>
            <a:off x="4716016" y="3861048"/>
            <a:ext cx="3962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Максим\Pictures\1мехмаш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04864"/>
            <a:ext cx="422123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lvl="0"/>
            <a:r>
              <a:rPr lang="uk-UA" sz="2700" dirty="0" smtClean="0"/>
              <a:t>ІХ. Куб</a:t>
            </a:r>
            <a:r>
              <a:rPr lang="uk-UA" sz="2700" dirty="0"/>
              <a:t>, пофарбували з усіх боків, розрізали на маленькі кубики, як показано на малюнку</a:t>
            </a:r>
            <a:r>
              <a:rPr lang="uk-UA" sz="2700" dirty="0" smtClean="0"/>
              <a:t>.</a:t>
            </a:r>
            <a:br>
              <a:rPr lang="uk-UA" sz="2700" dirty="0" smtClean="0"/>
            </a:br>
            <a:r>
              <a:rPr lang="uk-UA" sz="2700" dirty="0"/>
              <a:t>Скільки отримаємо кубиків зовсім не пофарбованих?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 007"/>
          <p:cNvPicPr>
            <a:picLocks noGrp="1"/>
          </p:cNvPicPr>
          <p:nvPr>
            <p:ph idx="1"/>
          </p:nvPr>
        </p:nvPicPr>
        <p:blipFill>
          <a:blip r:embed="rId2" cstate="print"/>
          <a:srcRect r="249" b="-72"/>
          <a:stretch>
            <a:fillRect/>
          </a:stretch>
        </p:blipFill>
        <p:spPr bwMode="auto">
          <a:xfrm>
            <a:off x="1619672" y="1700808"/>
            <a:ext cx="504056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Х. В </a:t>
            </a:r>
            <a:r>
              <a:rPr lang="uk-UA" sz="2700" dirty="0"/>
              <a:t>хлопчика в руці було чотири монети. Він випустив їх по черзі на пісок при різному положенні руки. Розташування ніг хлопчика і монет на піску показано на малюнку.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Скажіть, при якому положенні руки була випущена кожна монета.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4" name="Рисунок 3" descr="Изображение 1 005"/>
          <p:cNvPicPr/>
          <p:nvPr/>
        </p:nvPicPr>
        <p:blipFill>
          <a:blip r:embed="rId2" cstate="print"/>
          <a:srcRect r="-305" b="-160"/>
          <a:stretch>
            <a:fillRect/>
          </a:stretch>
        </p:blipFill>
        <p:spPr bwMode="auto">
          <a:xfrm>
            <a:off x="1331640" y="2060848"/>
            <a:ext cx="62287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І</a:t>
            </a:r>
            <a:r>
              <a:rPr lang="uk-UA" sz="3600" dirty="0"/>
              <a:t>. Якими двома олівцями за їх твердістю ви б скористалися для </a:t>
            </a:r>
            <a:r>
              <a:rPr lang="uk-UA" sz="3600" dirty="0" err="1"/>
              <a:t>виконаня</a:t>
            </a:r>
            <a:r>
              <a:rPr lang="uk-UA" sz="3600" dirty="0"/>
              <a:t> креслення?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 002"/>
          <p:cNvPicPr>
            <a:picLocks noGrp="1"/>
          </p:cNvPicPr>
          <p:nvPr>
            <p:ph idx="1"/>
          </p:nvPr>
        </p:nvPicPr>
        <p:blipFill>
          <a:blip r:embed="rId2" cstate="print"/>
          <a:srcRect l="30363" t="5975" r="42955" b="77715"/>
          <a:stretch>
            <a:fillRect/>
          </a:stretch>
        </p:blipFill>
        <p:spPr bwMode="auto">
          <a:xfrm>
            <a:off x="1763688" y="1772816"/>
            <a:ext cx="525658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3600" dirty="0"/>
              <a:t>ІІ. Як користуватися циркулем: як показано на рисунку зліва чи як </a:t>
            </a:r>
            <a:r>
              <a:rPr lang="uk-UA" sz="3600" dirty="0" err="1"/>
              <a:t>зправа</a:t>
            </a:r>
            <a:r>
              <a:rPr lang="uk-UA" sz="3600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 002"/>
          <p:cNvPicPr>
            <a:picLocks noGrp="1"/>
          </p:cNvPicPr>
          <p:nvPr>
            <p:ph idx="1"/>
          </p:nvPr>
        </p:nvPicPr>
        <p:blipFill>
          <a:blip r:embed="rId2" cstate="print"/>
          <a:srcRect l="60728" r="27" b="76520"/>
          <a:stretch>
            <a:fillRect/>
          </a:stretch>
        </p:blipFill>
        <p:spPr bwMode="auto">
          <a:xfrm>
            <a:off x="1331640" y="1484784"/>
            <a:ext cx="56166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/>
              <a:t>ІІІ. Які предмети зображено на рисунку?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"/>
          <p:cNvPicPr>
            <a:picLocks noGrp="1"/>
          </p:cNvPicPr>
          <p:nvPr>
            <p:ph idx="1"/>
          </p:nvPr>
        </p:nvPicPr>
        <p:blipFill>
          <a:blip r:embed="rId2" cstate="print">
            <a:lum bright="20000"/>
          </a:blip>
          <a:srcRect r="27" b="-183"/>
          <a:stretch>
            <a:fillRect/>
          </a:stretch>
        </p:blipFill>
        <p:spPr bwMode="auto">
          <a:xfrm>
            <a:off x="899592" y="1988840"/>
            <a:ext cx="75608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3600" dirty="0"/>
              <a:t>ІV. Знайдіть на кожному рисунку четвертий зайвий предмет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"/>
          <p:cNvPicPr>
            <a:picLocks noGrp="1"/>
          </p:cNvPicPr>
          <p:nvPr>
            <p:ph idx="1"/>
          </p:nvPr>
        </p:nvPicPr>
        <p:blipFill>
          <a:blip r:embed="rId2" cstate="print"/>
          <a:srcRect r="73" b="-79"/>
          <a:stretch>
            <a:fillRect/>
          </a:stretch>
        </p:blipFill>
        <p:spPr bwMode="auto">
          <a:xfrm>
            <a:off x="1115616" y="1556792"/>
            <a:ext cx="694821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en-US" sz="2700" dirty="0"/>
              <a:t>. </a:t>
            </a:r>
            <a:r>
              <a:rPr lang="uk-UA" sz="2700" dirty="0"/>
              <a:t>Креслення, як відомо, читають від його основного напису. Оцінити по заслузі це просте, але мудре правило дозволить жартівливий приклад на малюнку. Що зображено на малюнку зліва, з права  і яка цифра проставлена там?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 descr="Изображение 1 003"/>
          <p:cNvPicPr/>
          <p:nvPr/>
        </p:nvPicPr>
        <p:blipFill>
          <a:blip r:embed="rId2" cstate="print"/>
          <a:srcRect r="-9" b="37"/>
          <a:stretch>
            <a:fillRect/>
          </a:stretch>
        </p:blipFill>
        <p:spPr bwMode="auto">
          <a:xfrm>
            <a:off x="1187624" y="2276872"/>
            <a:ext cx="683297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VІ. </a:t>
            </a:r>
            <a:r>
              <a:rPr lang="uk-UA" sz="3600" dirty="0"/>
              <a:t>На столі лежать кулька, олівець, бублик. Яку </a:t>
            </a:r>
            <a:r>
              <a:rPr lang="uk-UA" sz="3600" i="1" u="sng" dirty="0"/>
              <a:t>фігуру</a:t>
            </a:r>
            <a:r>
              <a:rPr lang="uk-UA" sz="3600" dirty="0"/>
              <a:t> представляє собою безліч точок торкання для цих предметів?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 006"/>
          <p:cNvPicPr>
            <a:picLocks noGrp="1"/>
          </p:cNvPicPr>
          <p:nvPr>
            <p:ph idx="1"/>
          </p:nvPr>
        </p:nvPicPr>
        <p:blipFill>
          <a:blip r:embed="rId2" cstate="print"/>
          <a:srcRect r="-244" b="-441"/>
          <a:stretch>
            <a:fillRect/>
          </a:stretch>
        </p:blipFill>
        <p:spPr bwMode="auto">
          <a:xfrm>
            <a:off x="1763688" y="1988840"/>
            <a:ext cx="599657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VІІ. </a:t>
            </a:r>
            <a:r>
              <a:rPr lang="uk-UA" sz="3600" dirty="0"/>
              <a:t>Розгортка якого геометричного тіла зображена на малюнку?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Изображение 1 011"/>
          <p:cNvPicPr>
            <a:picLocks noGrp="1"/>
          </p:cNvPicPr>
          <p:nvPr>
            <p:ph idx="1"/>
          </p:nvPr>
        </p:nvPicPr>
        <p:blipFill>
          <a:blip r:embed="rId2" cstate="print"/>
          <a:srcRect r="2361" b="69000"/>
          <a:stretch>
            <a:fillRect/>
          </a:stretch>
        </p:blipFill>
        <p:spPr bwMode="auto">
          <a:xfrm>
            <a:off x="1763688" y="1628800"/>
            <a:ext cx="609147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700" dirty="0" smtClean="0"/>
              <a:t>V</a:t>
            </a:r>
            <a:r>
              <a:rPr lang="uk-UA" sz="2700" dirty="0" smtClean="0"/>
              <a:t>ІІІ. На </a:t>
            </a:r>
            <a:r>
              <a:rPr lang="uk-UA" sz="2700" dirty="0"/>
              <a:t>малюнку ви бачите три дитячих кубика. Всі вони повернуті до нас одним і тим же малюнком – метеликом. Скажіть, які картинки ми побачимо на кожному із кубиків, поглянувши на них зверху. Розгортка кубика намальована нижче.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 descr="Изображение 1 011"/>
          <p:cNvPicPr/>
          <p:nvPr/>
        </p:nvPicPr>
        <p:blipFill>
          <a:blip r:embed="rId2" cstate="print"/>
          <a:srcRect l="2567" t="40775" r="-204" b="104"/>
          <a:stretch>
            <a:fillRect/>
          </a:stretch>
        </p:blipFill>
        <p:spPr bwMode="auto">
          <a:xfrm>
            <a:off x="1475656" y="2060848"/>
            <a:ext cx="5832648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Узагальнення знань Цікаві тести з креслення </vt:lpstr>
      <vt:lpstr>  І. Якими двома олівцями за їх твердістю ви б скористалися для виконаня креслення? </vt:lpstr>
      <vt:lpstr>  ІІ. Як користуватися циркулем: як показано на рисунку зліва чи як зправа? </vt:lpstr>
      <vt:lpstr>ІІІ. Які предмети зображено на рисунку? </vt:lpstr>
      <vt:lpstr>  ІV. Знайдіть на кожному рисунку четвертий зайвий предмет </vt:lpstr>
      <vt:lpstr>V. Креслення, як відомо, читають від його основного напису. Оцінити по заслузі це просте, але мудре правило дозволить жартівливий приклад на малюнку. Що зображено на малюнку зліва, з права  і яка цифра проставлена там? </vt:lpstr>
      <vt:lpstr>VІ. На столі лежать кулька, олівець, бублик. Яку фігуру представляє собою безліч точок торкання для цих предметів? </vt:lpstr>
      <vt:lpstr>VІІ. Розгортка якого геометричного тіла зображена на малюнку? </vt:lpstr>
      <vt:lpstr>VІІІ. На малюнку ви бачите три дитячих кубика. Всі вони повернуті до нас одним і тим же малюнком – метеликом. Скажіть, які картинки ми побачимо на кожному із кубиків, поглянувши на них зверху. Розгортка кубика намальована нижче.  </vt:lpstr>
      <vt:lpstr>ІХ. Куб, пофарбували з усіх боків, розрізали на маленькі кубики, як показано на малюнку. Скільки отримаємо кубиків зовсім не пофарбованих?  </vt:lpstr>
      <vt:lpstr>Х. В хлопчика в руці було чотири монети. Він випустив їх по черзі на пісок при різному положенні руки. Розташування ніг хлопчика і монет на піску показано на малюнку. Скажіть, при якому положенні руки була випущена кожна монета.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Узагальнення знань Цікаві тести з креслення</dc:title>
  <dc:creator>user</dc:creator>
  <cp:lastModifiedBy>user</cp:lastModifiedBy>
  <cp:revision>4</cp:revision>
  <dcterms:created xsi:type="dcterms:W3CDTF">2020-05-19T05:43:58Z</dcterms:created>
  <dcterms:modified xsi:type="dcterms:W3CDTF">2020-05-19T06:14:32Z</dcterms:modified>
</cp:coreProperties>
</file>