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68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2F5C-C3F4-467E-971E-C73705C63172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B1F7-0E73-4929-B8F5-ABF97723D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2F5C-C3F4-467E-971E-C73705C63172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B1F7-0E73-4929-B8F5-ABF97723D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2F5C-C3F4-467E-971E-C73705C63172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B1F7-0E73-4929-B8F5-ABF97723D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2F5C-C3F4-467E-971E-C73705C63172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B1F7-0E73-4929-B8F5-ABF97723D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2F5C-C3F4-467E-971E-C73705C63172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B1F7-0E73-4929-B8F5-ABF97723D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2F5C-C3F4-467E-971E-C73705C63172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B1F7-0E73-4929-B8F5-ABF97723D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2F5C-C3F4-467E-971E-C73705C63172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B1F7-0E73-4929-B8F5-ABF97723D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2F5C-C3F4-467E-971E-C73705C63172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B1F7-0E73-4929-B8F5-ABF97723D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2F5C-C3F4-467E-971E-C73705C63172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B1F7-0E73-4929-B8F5-ABF97723D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2F5C-C3F4-467E-971E-C73705C63172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B1F7-0E73-4929-B8F5-ABF97723D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2F5C-C3F4-467E-971E-C73705C63172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0AB1F7-0E73-4929-B8F5-ABF97723D2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0F2F5C-C3F4-467E-971E-C73705C63172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0AB1F7-0E73-4929-B8F5-ABF97723D27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7851648" cy="1828800"/>
          </a:xfrm>
        </p:spPr>
        <p:txBody>
          <a:bodyPr>
            <a:normAutofit/>
          </a:bodyPr>
          <a:lstStyle/>
          <a:p>
            <a:r>
              <a:rPr lang="uk-UA" sz="8800" dirty="0" smtClean="0">
                <a:solidFill>
                  <a:srgbClr val="FFFF00"/>
                </a:solidFill>
              </a:rPr>
              <a:t>З А Ч І С К И</a:t>
            </a:r>
            <a:endParaRPr lang="ru-RU" sz="88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6597352"/>
            <a:ext cx="7854696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аксим\Documents\труд.навч\професії\03парикмах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276872"/>
            <a:ext cx="3314552" cy="4382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ru-RU" b="1" dirty="0" err="1" smtClean="0"/>
              <a:t>Класичні</a:t>
            </a:r>
            <a:r>
              <a:rPr lang="ru-RU" b="1" dirty="0" smtClean="0"/>
              <a:t> </a:t>
            </a:r>
            <a:r>
              <a:rPr lang="ru-RU" b="1" dirty="0" err="1" smtClean="0"/>
              <a:t>зачіски</a:t>
            </a:r>
            <a:r>
              <a:rPr lang="ru-RU" b="1" dirty="0" smtClean="0"/>
              <a:t>. </a:t>
            </a:r>
            <a:endParaRPr lang="ru-RU" dirty="0"/>
          </a:p>
        </p:txBody>
      </p:sp>
      <p:pic>
        <p:nvPicPr>
          <p:cNvPr id="21506" name="Picture 2" descr="C:\Users\Максим\Pictures\1класика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3563888" cy="34688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5976" y="1628800"/>
            <a:ext cx="4032448" cy="4536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Класичні</a:t>
            </a:r>
            <a:r>
              <a:rPr lang="ru-RU" sz="2800" dirty="0" smtClean="0"/>
              <a:t> </a:t>
            </a:r>
            <a:r>
              <a:rPr lang="ru-RU" sz="2800" dirty="0"/>
              <a:t>укладки </a:t>
            </a:r>
            <a:r>
              <a:rPr lang="ru-RU" sz="2800" dirty="0" err="1"/>
              <a:t>відносяться</a:t>
            </a:r>
            <a:r>
              <a:rPr lang="ru-RU" sz="2800" dirty="0"/>
              <a:t> до таких </a:t>
            </a:r>
            <a:r>
              <a:rPr lang="ru-RU" sz="2800" dirty="0" err="1"/>
              <a:t>видів</a:t>
            </a:r>
            <a:r>
              <a:rPr lang="ru-RU" sz="2800" dirty="0"/>
              <a:t> </a:t>
            </a:r>
            <a:r>
              <a:rPr lang="ru-RU" sz="2800" dirty="0" err="1"/>
              <a:t>зачісок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не </a:t>
            </a:r>
            <a:r>
              <a:rPr lang="ru-RU" sz="2800" dirty="0" err="1"/>
              <a:t>виходять</a:t>
            </a:r>
            <a:r>
              <a:rPr lang="ru-RU" sz="2800" dirty="0"/>
              <a:t> </a:t>
            </a:r>
            <a:r>
              <a:rPr lang="ru-RU" sz="2800" dirty="0" err="1"/>
              <a:t>з</a:t>
            </a:r>
            <a:r>
              <a:rPr lang="ru-RU" sz="2800" dirty="0"/>
              <a:t> </a:t>
            </a:r>
            <a:r>
              <a:rPr lang="ru-RU" sz="2800" dirty="0" err="1"/>
              <a:t>моди</a:t>
            </a:r>
            <a:r>
              <a:rPr lang="ru-RU" sz="2800" dirty="0"/>
              <a:t> </a:t>
            </a:r>
            <a:r>
              <a:rPr lang="ru-RU" sz="2800" dirty="0" err="1"/>
              <a:t>протягом</a:t>
            </a:r>
            <a:r>
              <a:rPr lang="ru-RU" sz="2800" dirty="0"/>
              <a:t> </a:t>
            </a:r>
            <a:r>
              <a:rPr lang="ru-RU" sz="2800" dirty="0" err="1"/>
              <a:t>довгого</a:t>
            </a:r>
            <a:r>
              <a:rPr lang="ru-RU" sz="2800" dirty="0"/>
              <a:t> часу. </a:t>
            </a:r>
            <a:r>
              <a:rPr lang="ru-RU" sz="2800" dirty="0" err="1" smtClean="0"/>
              <a:t>Їм</a:t>
            </a:r>
            <a:r>
              <a:rPr lang="ru-RU" sz="2800" dirty="0" smtClean="0"/>
              <a:t> </a:t>
            </a:r>
            <a:r>
              <a:rPr lang="ru-RU" sz="2800" dirty="0" err="1"/>
              <a:t>віддають</a:t>
            </a:r>
            <a:r>
              <a:rPr lang="ru-RU" sz="2800" dirty="0"/>
              <a:t> </a:t>
            </a:r>
            <a:r>
              <a:rPr lang="ru-RU" sz="2800" dirty="0" err="1"/>
              <a:t>перевагу</a:t>
            </a:r>
            <a:r>
              <a:rPr lang="ru-RU" sz="2800" dirty="0"/>
              <a:t> </a:t>
            </a:r>
            <a:r>
              <a:rPr lang="ru-RU" sz="2800" dirty="0" err="1"/>
              <a:t>жінки</a:t>
            </a:r>
            <a:r>
              <a:rPr lang="ru-RU" sz="2800" dirty="0"/>
              <a:t> </a:t>
            </a:r>
            <a:r>
              <a:rPr lang="ru-RU" sz="2800" dirty="0" err="1"/>
              <a:t>всіх</a:t>
            </a:r>
            <a:r>
              <a:rPr lang="ru-RU" sz="2800" dirty="0"/>
              <a:t> </a:t>
            </a:r>
            <a:r>
              <a:rPr lang="ru-RU" sz="2800" dirty="0" err="1"/>
              <a:t>віків</a:t>
            </a:r>
            <a:r>
              <a:rPr lang="ru-RU" sz="2800" dirty="0"/>
              <a:t> для самих </a:t>
            </a:r>
            <a:r>
              <a:rPr lang="ru-RU" sz="2800" dirty="0" err="1"/>
              <a:t>різних</a:t>
            </a:r>
            <a:r>
              <a:rPr lang="ru-RU" sz="2800" dirty="0"/>
              <a:t> </a:t>
            </a:r>
            <a:r>
              <a:rPr lang="ru-RU" sz="2800" dirty="0" err="1"/>
              <a:t>випадків</a:t>
            </a:r>
            <a:r>
              <a:rPr lang="ru-RU" sz="2800" dirty="0"/>
              <a:t> </a:t>
            </a:r>
            <a:r>
              <a:rPr lang="ru-RU" sz="2800" dirty="0" err="1"/>
              <a:t>життя</a:t>
            </a:r>
            <a:r>
              <a:rPr lang="ru-RU" sz="28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Максим\Pictures\4класика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2847975" cy="42862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95936" y="692696"/>
            <a:ext cx="4752528" cy="5472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Тому </a:t>
            </a:r>
            <a:r>
              <a:rPr lang="ru-RU" sz="3200" dirty="0"/>
              <a:t>абсолютно </a:t>
            </a:r>
            <a:r>
              <a:rPr lang="ru-RU" sz="3200" dirty="0" err="1"/>
              <a:t>кожна</a:t>
            </a:r>
            <a:r>
              <a:rPr lang="ru-RU" sz="3200" dirty="0"/>
              <a:t> </a:t>
            </a:r>
            <a:r>
              <a:rPr lang="ru-RU" sz="3200" dirty="0" err="1"/>
              <a:t>представниця</a:t>
            </a:r>
            <a:r>
              <a:rPr lang="ru-RU" sz="3200" dirty="0"/>
              <a:t> </a:t>
            </a:r>
            <a:r>
              <a:rPr lang="ru-RU" sz="3200" dirty="0" err="1"/>
              <a:t>прекрасної</a:t>
            </a:r>
            <a:r>
              <a:rPr lang="ru-RU" sz="3200" dirty="0"/>
              <a:t> </a:t>
            </a:r>
            <a:r>
              <a:rPr lang="ru-RU" sz="3200" dirty="0" err="1"/>
              <a:t>статі</a:t>
            </a:r>
            <a:r>
              <a:rPr lang="ru-RU" sz="3200" dirty="0"/>
              <a:t> </a:t>
            </a:r>
            <a:r>
              <a:rPr lang="ru-RU" sz="3200" dirty="0" err="1"/>
              <a:t>може</a:t>
            </a:r>
            <a:r>
              <a:rPr lang="ru-RU" sz="3200" dirty="0"/>
              <a:t> </a:t>
            </a:r>
            <a:r>
              <a:rPr lang="ru-RU" sz="3200" dirty="0" err="1"/>
              <a:t>знайти</a:t>
            </a:r>
            <a:r>
              <a:rPr lang="ru-RU" sz="3200" dirty="0"/>
              <a:t> для себе </a:t>
            </a:r>
            <a:r>
              <a:rPr lang="ru-RU" sz="3200" dirty="0" err="1"/>
              <a:t>ідеальний</a:t>
            </a:r>
            <a:r>
              <a:rPr lang="ru-RU" sz="3200" dirty="0"/>
              <a:t> </a:t>
            </a:r>
            <a:r>
              <a:rPr lang="ru-RU" sz="3200" dirty="0" err="1"/>
              <a:t>класичний</a:t>
            </a:r>
            <a:r>
              <a:rPr lang="ru-RU" sz="3200" dirty="0"/>
              <a:t> </a:t>
            </a:r>
            <a:r>
              <a:rPr lang="ru-RU" sz="3200" dirty="0" err="1"/>
              <a:t>варіант</a:t>
            </a:r>
            <a:r>
              <a:rPr lang="ru-RU" sz="32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ЧОЛОВІЧІ  ЗАЧІСКИ</a:t>
            </a:r>
            <a:endParaRPr lang="ru-RU" dirty="0"/>
          </a:p>
        </p:txBody>
      </p:sp>
      <p:pic>
        <p:nvPicPr>
          <p:cNvPr id="24578" name="Picture 2" descr="C:\Users\Максим\Pictures\1чолкласика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3816424" cy="2594951"/>
          </a:xfrm>
          <a:prstGeom prst="rect">
            <a:avLst/>
          </a:prstGeom>
          <a:noFill/>
        </p:spPr>
      </p:pic>
      <p:pic>
        <p:nvPicPr>
          <p:cNvPr id="24579" name="Picture 3" descr="C:\Users\Максим\Pictures\2гранжчол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12976"/>
            <a:ext cx="2469654" cy="345751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148064" y="1340768"/>
            <a:ext cx="3744416" cy="5256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dirty="0" smtClean="0"/>
              <a:t>Зауважимо, що серед чоловічих зачісок виділяється значно менше окремих видів, і розпізнати деякі з них між собою часто буває досить складно.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</a:t>
            </a:r>
            <a:r>
              <a:rPr lang="ru-RU" b="1" dirty="0" err="1" smtClean="0"/>
              <a:t>Класика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6" name="Picture 2" descr="C:\Users\Максим\Pictures\2чолклас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2514600" cy="34194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63888" y="1340768"/>
            <a:ext cx="4320480" cy="4248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 </a:t>
            </a:r>
            <a:r>
              <a:rPr lang="ru-RU" sz="3200" dirty="0" err="1"/>
              <a:t>Зачіска</a:t>
            </a:r>
            <a:r>
              <a:rPr lang="ru-RU" sz="3200" dirty="0"/>
              <a:t>, яку </a:t>
            </a:r>
            <a:r>
              <a:rPr lang="ru-RU" sz="3200" dirty="0" err="1"/>
              <a:t>кожен</a:t>
            </a:r>
            <a:r>
              <a:rPr lang="ru-RU" sz="3200" dirty="0"/>
              <a:t> </a:t>
            </a:r>
            <a:r>
              <a:rPr lang="ru-RU" sz="3200" dirty="0" err="1"/>
              <a:t>з</a:t>
            </a:r>
            <a:r>
              <a:rPr lang="ru-RU" sz="3200" dirty="0"/>
              <a:t> вас напевно </a:t>
            </a:r>
            <a:r>
              <a:rPr lang="ru-RU" sz="3200" dirty="0" err="1"/>
              <a:t>бачив</a:t>
            </a:r>
            <a:r>
              <a:rPr lang="ru-RU" sz="3200" dirty="0"/>
              <a:t> </a:t>
            </a:r>
            <a:r>
              <a:rPr lang="ru-RU" sz="3200" dirty="0" err="1"/>
              <a:t>або</a:t>
            </a:r>
            <a:r>
              <a:rPr lang="ru-RU" sz="3200" dirty="0"/>
              <a:t> </a:t>
            </a:r>
            <a:r>
              <a:rPr lang="ru-RU" sz="3200" dirty="0" err="1"/>
              <a:t>навіть</a:t>
            </a:r>
            <a:r>
              <a:rPr lang="ru-RU" sz="3200" dirty="0"/>
              <a:t> </a:t>
            </a:r>
            <a:r>
              <a:rPr lang="ru-RU" sz="3200" dirty="0" err="1"/>
              <a:t>приміряв</a:t>
            </a:r>
            <a:r>
              <a:rPr lang="ru-RU" sz="3200" dirty="0"/>
              <a:t> на </a:t>
            </a:r>
            <a:r>
              <a:rPr lang="ru-RU" sz="3200" dirty="0" err="1"/>
              <a:t>собі</a:t>
            </a:r>
            <a:r>
              <a:rPr lang="ru-RU" sz="32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Максим\Pictures\3чоклас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3240360" cy="32403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95936" y="836712"/>
            <a:ext cx="4680520" cy="5256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Особливість</a:t>
            </a:r>
            <a:r>
              <a:rPr lang="ru-RU" sz="3200" dirty="0" smtClean="0"/>
              <a:t> </a:t>
            </a:r>
            <a:r>
              <a:rPr lang="ru-RU" sz="3200" dirty="0" err="1"/>
              <a:t>даної</a:t>
            </a:r>
            <a:r>
              <a:rPr lang="ru-RU" sz="3200" dirty="0"/>
              <a:t> стрижки -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чітка</a:t>
            </a:r>
            <a:r>
              <a:rPr lang="ru-RU" sz="3200" dirty="0"/>
              <a:t> </a:t>
            </a:r>
            <a:r>
              <a:rPr lang="ru-RU" sz="3200" dirty="0" err="1"/>
              <a:t>геометрична</a:t>
            </a:r>
            <a:r>
              <a:rPr lang="ru-RU" sz="3200" dirty="0"/>
              <a:t> </a:t>
            </a:r>
            <a:r>
              <a:rPr lang="ru-RU" sz="3200" dirty="0" err="1"/>
              <a:t>лінія</a:t>
            </a:r>
            <a:r>
              <a:rPr lang="ru-RU" sz="3200" dirty="0"/>
              <a:t> </a:t>
            </a:r>
            <a:r>
              <a:rPr lang="ru-RU" sz="3200" dirty="0" err="1"/>
              <a:t>проділу</a:t>
            </a:r>
            <a:r>
              <a:rPr lang="ru-RU" sz="3200" dirty="0"/>
              <a:t> (</a:t>
            </a:r>
            <a:r>
              <a:rPr lang="ru-RU" sz="3200" dirty="0" err="1"/>
              <a:t>якщо</a:t>
            </a:r>
            <a:r>
              <a:rPr lang="ru-RU" sz="3200" dirty="0"/>
              <a:t> </a:t>
            </a:r>
            <a:r>
              <a:rPr lang="ru-RU" sz="3200" dirty="0" err="1"/>
              <a:t>такий</a:t>
            </a:r>
            <a:r>
              <a:rPr lang="ru-RU" sz="3200" dirty="0"/>
              <a:t> </a:t>
            </a:r>
            <a:r>
              <a:rPr lang="ru-RU" sz="3200" dirty="0" err="1"/>
              <a:t>є</a:t>
            </a:r>
            <a:r>
              <a:rPr lang="ru-RU" sz="3200" dirty="0"/>
              <a:t>), </a:t>
            </a:r>
            <a:r>
              <a:rPr lang="ru-RU" sz="3200" dirty="0" err="1"/>
              <a:t>симетрія</a:t>
            </a:r>
            <a:r>
              <a:rPr lang="ru-RU" sz="3200" dirty="0"/>
              <a:t> </a:t>
            </a:r>
            <a:r>
              <a:rPr lang="ru-RU" sz="3200" dirty="0" err="1"/>
              <a:t>і</a:t>
            </a:r>
            <a:r>
              <a:rPr lang="ru-RU" sz="3200" dirty="0"/>
              <a:t> </a:t>
            </a:r>
            <a:r>
              <a:rPr lang="ru-RU" sz="3200" dirty="0" err="1"/>
              <a:t>довжина</a:t>
            </a:r>
            <a:r>
              <a:rPr lang="ru-RU" sz="3200" dirty="0"/>
              <a:t> </a:t>
            </a:r>
            <a:r>
              <a:rPr lang="ru-RU" sz="3200" dirty="0" err="1"/>
              <a:t>волосся</a:t>
            </a:r>
            <a:r>
              <a:rPr lang="ru-RU" sz="3200" dirty="0"/>
              <a:t> не </a:t>
            </a:r>
            <a:r>
              <a:rPr lang="ru-RU" sz="3200" dirty="0" err="1"/>
              <a:t>більше</a:t>
            </a:r>
            <a:r>
              <a:rPr lang="ru-RU" sz="3200" dirty="0"/>
              <a:t> 5 см.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Спортивний</a:t>
            </a:r>
            <a:r>
              <a:rPr lang="ru-RU" b="1" dirty="0" smtClean="0"/>
              <a:t> стиль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1340768"/>
            <a:ext cx="4248472" cy="4320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Цей вид </a:t>
            </a:r>
            <a:r>
              <a:rPr lang="ru-RU" sz="3200" dirty="0" err="1"/>
              <a:t>чоловічої</a:t>
            </a:r>
            <a:r>
              <a:rPr lang="ru-RU" sz="3200" dirty="0"/>
              <a:t> </a:t>
            </a:r>
            <a:r>
              <a:rPr lang="ru-RU" sz="3200" dirty="0" err="1"/>
              <a:t>зачіски</a:t>
            </a:r>
            <a:r>
              <a:rPr lang="ru-RU" sz="3200" dirty="0"/>
              <a:t> </a:t>
            </a:r>
            <a:r>
              <a:rPr lang="ru-RU" sz="3200" dirty="0" err="1"/>
              <a:t>виділяється</a:t>
            </a:r>
            <a:r>
              <a:rPr lang="ru-RU" sz="3200" dirty="0"/>
              <a:t> </a:t>
            </a:r>
            <a:r>
              <a:rPr lang="ru-RU" sz="3200" dirty="0" err="1"/>
              <a:t>зовсім</a:t>
            </a:r>
            <a:r>
              <a:rPr lang="ru-RU" sz="3200" dirty="0"/>
              <a:t> маленькою </a:t>
            </a:r>
            <a:r>
              <a:rPr lang="ru-RU" sz="3200" dirty="0" err="1"/>
              <a:t>довжиною</a:t>
            </a:r>
            <a:r>
              <a:rPr lang="ru-RU" sz="3200" dirty="0"/>
              <a:t> </a:t>
            </a:r>
            <a:r>
              <a:rPr lang="ru-RU" sz="3200" dirty="0" err="1"/>
              <a:t>волосся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придумано для </a:t>
            </a:r>
            <a:r>
              <a:rPr lang="ru-RU" sz="3200" dirty="0" err="1"/>
              <a:t>зручності</a:t>
            </a:r>
            <a:r>
              <a:rPr lang="ru-RU" sz="3200" dirty="0"/>
              <a:t> на </a:t>
            </a:r>
            <a:r>
              <a:rPr lang="ru-RU" sz="3200" dirty="0" err="1"/>
              <a:t>тренуваннях</a:t>
            </a:r>
            <a:endParaRPr lang="ru-RU" sz="3200" dirty="0"/>
          </a:p>
        </p:txBody>
      </p:sp>
      <p:pic>
        <p:nvPicPr>
          <p:cNvPr id="28675" name="Picture 3" descr="C:\Users\Максим\Pictures\2спортчол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3450585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Максим\Pictures\спортчол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3057525" cy="381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1960" y="1412776"/>
            <a:ext cx="4176464" cy="4536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Але </a:t>
            </a:r>
            <a:r>
              <a:rPr lang="ru-RU" sz="3200" dirty="0" err="1"/>
              <a:t>ця</a:t>
            </a:r>
            <a:r>
              <a:rPr lang="ru-RU" sz="3200" dirty="0"/>
              <a:t> </a:t>
            </a:r>
            <a:r>
              <a:rPr lang="ru-RU" sz="3200" dirty="0" err="1"/>
              <a:t>зачіска</a:t>
            </a:r>
            <a:r>
              <a:rPr lang="ru-RU" sz="3200" dirty="0"/>
              <a:t> </a:t>
            </a:r>
            <a:r>
              <a:rPr lang="ru-RU" sz="3200" dirty="0" err="1"/>
              <a:t>підійде</a:t>
            </a:r>
            <a:r>
              <a:rPr lang="ru-RU" sz="3200" dirty="0"/>
              <a:t> практично до </a:t>
            </a:r>
            <a:r>
              <a:rPr lang="ru-RU" sz="3200" dirty="0" err="1"/>
              <a:t>будь-якого</a:t>
            </a:r>
            <a:r>
              <a:rPr lang="ru-RU" sz="3200" dirty="0"/>
              <a:t> </a:t>
            </a:r>
            <a:r>
              <a:rPr lang="ru-RU" sz="3200" dirty="0" err="1"/>
              <a:t>вбрання</a:t>
            </a:r>
            <a:r>
              <a:rPr lang="ru-RU" sz="3200" dirty="0"/>
              <a:t>, будь то </a:t>
            </a:r>
            <a:r>
              <a:rPr lang="ru-RU" sz="3200" dirty="0" err="1"/>
              <a:t>діловий</a:t>
            </a:r>
            <a:r>
              <a:rPr lang="ru-RU" sz="3200" dirty="0"/>
              <a:t> костюм </a:t>
            </a:r>
            <a:r>
              <a:rPr lang="ru-RU" sz="3200" dirty="0" err="1"/>
              <a:t>або</a:t>
            </a:r>
            <a:r>
              <a:rPr lang="ru-RU" sz="3200" dirty="0"/>
              <a:t> ж </a:t>
            </a:r>
            <a:r>
              <a:rPr lang="ru-RU" sz="3200" dirty="0" err="1"/>
              <a:t>повсякденний</a:t>
            </a:r>
            <a:r>
              <a:rPr lang="ru-RU" sz="3200" dirty="0"/>
              <a:t> наряд.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Романтичний</a:t>
            </a:r>
            <a:r>
              <a:rPr lang="ru-RU" b="1" dirty="0" smtClean="0"/>
              <a:t> стиль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1" name="Picture 1" descr="C:\Users\Максим\Pictures\1романтчол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268760"/>
            <a:ext cx="2880320" cy="35644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1920" y="1412776"/>
            <a:ext cx="4608512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 </a:t>
            </a:r>
            <a:r>
              <a:rPr lang="ru-RU" sz="3200" dirty="0" err="1"/>
              <a:t>Зачіски</a:t>
            </a:r>
            <a:r>
              <a:rPr lang="ru-RU" sz="3200" dirty="0"/>
              <a:t> </a:t>
            </a:r>
            <a:r>
              <a:rPr lang="ru-RU" sz="3200" dirty="0" err="1"/>
              <a:t>цього</a:t>
            </a:r>
            <a:r>
              <a:rPr lang="ru-RU" sz="3200" dirty="0"/>
              <a:t> виду </a:t>
            </a:r>
            <a:r>
              <a:rPr lang="ru-RU" sz="3200" dirty="0" err="1"/>
              <a:t>виділяються</a:t>
            </a:r>
            <a:r>
              <a:rPr lang="ru-RU" sz="3200" dirty="0"/>
              <a:t> великою </a:t>
            </a:r>
            <a:r>
              <a:rPr lang="ru-RU" sz="3200" dirty="0" err="1"/>
              <a:t>довжиною</a:t>
            </a:r>
            <a:r>
              <a:rPr lang="ru-RU" sz="3200" dirty="0"/>
              <a:t> </a:t>
            </a:r>
            <a:r>
              <a:rPr lang="ru-RU" sz="3200" dirty="0" err="1"/>
              <a:t>волосся</a:t>
            </a:r>
            <a:r>
              <a:rPr lang="ru-RU" sz="3200" dirty="0"/>
              <a:t> </a:t>
            </a:r>
            <a:r>
              <a:rPr lang="ru-RU" sz="3200" dirty="0" err="1"/>
              <a:t>і</a:t>
            </a:r>
            <a:r>
              <a:rPr lang="ru-RU" sz="3200" dirty="0"/>
              <a:t> </a:t>
            </a:r>
            <a:r>
              <a:rPr lang="ru-RU" sz="3200" dirty="0" err="1"/>
              <a:t>сильним</a:t>
            </a:r>
            <a:r>
              <a:rPr lang="ru-RU" sz="3200" dirty="0"/>
              <a:t> зачесом </a:t>
            </a:r>
            <a:r>
              <a:rPr lang="ru-RU" sz="3200" dirty="0" err="1"/>
              <a:t>вбік</a:t>
            </a:r>
            <a:r>
              <a:rPr lang="ru-RU" sz="3200" dirty="0"/>
              <a:t> </a:t>
            </a:r>
            <a:r>
              <a:rPr lang="ru-RU" sz="3200" dirty="0" err="1"/>
              <a:t>або</a:t>
            </a:r>
            <a:r>
              <a:rPr lang="ru-RU" sz="3200" dirty="0"/>
              <a:t> назад.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Максим\Pictures\2романтчол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3419475" cy="42862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5976" y="692696"/>
            <a:ext cx="4104456" cy="5328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Вони </a:t>
            </a:r>
            <a:r>
              <a:rPr lang="ru-RU" sz="3200" b="1" dirty="0" err="1"/>
              <a:t>підійдуть</a:t>
            </a:r>
            <a:r>
              <a:rPr lang="ru-RU" sz="3200" b="1" dirty="0"/>
              <a:t> для </a:t>
            </a:r>
            <a:r>
              <a:rPr lang="ru-RU" sz="3200" b="1" dirty="0" err="1"/>
              <a:t>званої</a:t>
            </a:r>
            <a:r>
              <a:rPr lang="ru-RU" sz="3200" b="1" dirty="0"/>
              <a:t> </a:t>
            </a:r>
            <a:r>
              <a:rPr lang="ru-RU" sz="3200" b="1" dirty="0" err="1"/>
              <a:t>вечері</a:t>
            </a:r>
            <a:r>
              <a:rPr lang="ru-RU" sz="3200" b="1" dirty="0"/>
              <a:t> в </a:t>
            </a:r>
            <a:r>
              <a:rPr lang="ru-RU" sz="3200" b="1" dirty="0" err="1"/>
              <a:t>ресторані</a:t>
            </a:r>
            <a:r>
              <a:rPr lang="ru-RU" sz="3200" b="1" dirty="0"/>
              <a:t> </a:t>
            </a:r>
            <a:r>
              <a:rPr lang="ru-RU" sz="3200" b="1" dirty="0" err="1"/>
              <a:t>або</a:t>
            </a:r>
            <a:r>
              <a:rPr lang="ru-RU" sz="3200" b="1" dirty="0"/>
              <a:t> ж любителям </a:t>
            </a:r>
            <a:r>
              <a:rPr lang="ru-RU" sz="3200" b="1" dirty="0" err="1" smtClean="0"/>
              <a:t>ефектної</a:t>
            </a:r>
            <a:r>
              <a:rPr lang="ru-RU" sz="3200" b="1" dirty="0" smtClean="0"/>
              <a:t> </a:t>
            </a:r>
            <a:r>
              <a:rPr lang="ru-RU" sz="3200" b="1" dirty="0" err="1"/>
              <a:t>появи</a:t>
            </a:r>
            <a:r>
              <a:rPr lang="ru-RU" sz="3200" b="1" dirty="0"/>
              <a:t> на </a:t>
            </a:r>
            <a:r>
              <a:rPr lang="ru-RU" sz="3200" b="1" dirty="0" err="1"/>
              <a:t>публіці</a:t>
            </a:r>
            <a:r>
              <a:rPr lang="ru-RU" sz="3200" b="1" dirty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Стиль «</a:t>
            </a:r>
            <a:r>
              <a:rPr lang="ru-RU" b="1" dirty="0" err="1" smtClean="0"/>
              <a:t>Гранж</a:t>
            </a:r>
            <a:r>
              <a:rPr lang="ru-RU" b="1" dirty="0" smtClean="0"/>
              <a:t>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1746" name="Picture 2" descr="C:\Users\Максим\Pictures\гранжчол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209925" cy="42862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60032" y="1340768"/>
            <a:ext cx="4032448" cy="4752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Зачіска</a:t>
            </a:r>
            <a:r>
              <a:rPr lang="ru-RU" sz="3200" dirty="0"/>
              <a:t>, яка </a:t>
            </a:r>
            <a:r>
              <a:rPr lang="ru-RU" sz="3200" dirty="0" err="1"/>
              <a:t>прийшла</a:t>
            </a:r>
            <a:r>
              <a:rPr lang="ru-RU" sz="3200" dirty="0"/>
              <a:t> до нас </a:t>
            </a:r>
            <a:r>
              <a:rPr lang="ru-RU" sz="3200" dirty="0" err="1"/>
              <a:t>із</a:t>
            </a:r>
            <a:r>
              <a:rPr lang="ru-RU" sz="3200" dirty="0"/>
              <a:t> заходу, </a:t>
            </a:r>
            <a:r>
              <a:rPr lang="ru-RU" sz="3200" dirty="0" err="1"/>
              <a:t>характеризується</a:t>
            </a:r>
            <a:r>
              <a:rPr lang="ru-RU" sz="3200" dirty="0"/>
              <a:t> </a:t>
            </a:r>
            <a:r>
              <a:rPr lang="ru-RU" sz="3200" dirty="0" err="1"/>
              <a:t>сильним</a:t>
            </a:r>
            <a:r>
              <a:rPr lang="ru-RU" sz="3200" dirty="0"/>
              <a:t> акцентом на </a:t>
            </a:r>
            <a:r>
              <a:rPr lang="ru-RU" sz="3200" dirty="0" err="1"/>
              <a:t>центральну</a:t>
            </a:r>
            <a:r>
              <a:rPr lang="ru-RU" sz="3200" dirty="0"/>
              <a:t> </a:t>
            </a:r>
            <a:r>
              <a:rPr lang="ru-RU" sz="3200" dirty="0" err="1"/>
              <a:t>частину</a:t>
            </a:r>
            <a:r>
              <a:rPr lang="ru-RU" sz="3200" dirty="0"/>
              <a:t> </a:t>
            </a:r>
            <a:r>
              <a:rPr lang="ru-RU" sz="3200" dirty="0" err="1" smtClean="0"/>
              <a:t>волосся</a:t>
            </a:r>
            <a:r>
              <a:rPr lang="ru-RU" sz="32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ЖІНОЧІ  ЗАЧІСКИ</a:t>
            </a:r>
            <a:endParaRPr lang="ru-RU" dirty="0"/>
          </a:p>
        </p:txBody>
      </p:sp>
      <p:pic>
        <p:nvPicPr>
          <p:cNvPr id="23554" name="Picture 2" descr="C:\Users\Максим\Pictures\vidy-prichesok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2468088" cy="3286711"/>
          </a:xfrm>
          <a:prstGeom prst="rect">
            <a:avLst/>
          </a:prstGeom>
          <a:noFill/>
        </p:spPr>
      </p:pic>
      <p:pic>
        <p:nvPicPr>
          <p:cNvPr id="23555" name="Picture 3" descr="C:\Users\Максим\Pictures\3грець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05064"/>
            <a:ext cx="3937620" cy="2625080"/>
          </a:xfrm>
          <a:prstGeom prst="rect">
            <a:avLst/>
          </a:prstGeom>
          <a:noFill/>
        </p:spPr>
      </p:pic>
      <p:pic>
        <p:nvPicPr>
          <p:cNvPr id="23556" name="Picture 4" descr="C:\Users\Максим\Pictures\2злоконам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708920"/>
            <a:ext cx="3007221" cy="3608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Максим\Pictures\3гранжчол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4286250" cy="30575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4008" y="764704"/>
            <a:ext cx="4248472" cy="5472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  </a:t>
            </a:r>
            <a:r>
              <a:rPr lang="ru-RU" sz="3200" dirty="0" err="1" smtClean="0"/>
              <a:t>Найчастіше</a:t>
            </a:r>
            <a:r>
              <a:rPr lang="ru-RU" sz="3200" dirty="0" smtClean="0"/>
              <a:t> </a:t>
            </a:r>
            <a:r>
              <a:rPr lang="ru-RU" sz="3200" dirty="0" err="1"/>
              <a:t>волосся</a:t>
            </a:r>
            <a:r>
              <a:rPr lang="ru-RU" sz="3200" dirty="0"/>
              <a:t> у </a:t>
            </a:r>
            <a:r>
              <a:rPr lang="ru-RU" sz="3200" dirty="0" err="1"/>
              <a:t>скроневій</a:t>
            </a:r>
            <a:r>
              <a:rPr lang="ru-RU" sz="3200" dirty="0"/>
              <a:t> </a:t>
            </a:r>
            <a:r>
              <a:rPr lang="ru-RU" sz="3200" dirty="0" err="1"/>
              <a:t>частині</a:t>
            </a:r>
            <a:r>
              <a:rPr lang="ru-RU" sz="3200" dirty="0"/>
              <a:t> просто-напросто </a:t>
            </a:r>
            <a:r>
              <a:rPr lang="ru-RU" sz="3200" dirty="0" err="1" smtClean="0"/>
              <a:t>зістригають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ru-RU" b="1" dirty="0" err="1" smtClean="0"/>
              <a:t>Передні</a:t>
            </a:r>
            <a:r>
              <a:rPr lang="ru-RU" b="1" dirty="0" smtClean="0"/>
              <a:t> </a:t>
            </a:r>
            <a:r>
              <a:rPr lang="ru-RU" b="1" dirty="0" err="1" smtClean="0"/>
              <a:t>зачіски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Users\Максим\Pictures\2перед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2917147" cy="43894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95936" y="1628800"/>
            <a:ext cx="4464496" cy="4536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Передні</a:t>
            </a:r>
            <a:r>
              <a:rPr lang="ru-RU" sz="3200" dirty="0" smtClean="0"/>
              <a:t> </a:t>
            </a:r>
            <a:r>
              <a:rPr lang="ru-RU" sz="3200" dirty="0" err="1"/>
              <a:t>зачіски</a:t>
            </a:r>
            <a:r>
              <a:rPr lang="ru-RU" sz="3200" dirty="0"/>
              <a:t> </a:t>
            </a:r>
            <a:r>
              <a:rPr lang="ru-RU" sz="3200" dirty="0" err="1"/>
              <a:t>припускають</a:t>
            </a:r>
            <a:r>
              <a:rPr lang="ru-RU" sz="3200" dirty="0"/>
              <a:t> </a:t>
            </a:r>
            <a:r>
              <a:rPr lang="ru-RU" sz="3200" dirty="0" err="1"/>
              <a:t>укладання</a:t>
            </a:r>
            <a:r>
              <a:rPr lang="ru-RU" sz="3200" dirty="0"/>
              <a:t> </a:t>
            </a:r>
            <a:r>
              <a:rPr lang="ru-RU" sz="3200" dirty="0" err="1"/>
              <a:t>волосся</a:t>
            </a:r>
            <a:r>
              <a:rPr lang="ru-RU" sz="3200" dirty="0"/>
              <a:t> </a:t>
            </a:r>
            <a:r>
              <a:rPr lang="ru-RU" sz="3200" dirty="0" err="1"/>
              <a:t>з</a:t>
            </a:r>
            <a:r>
              <a:rPr lang="ru-RU" sz="3200" dirty="0"/>
              <a:t> </a:t>
            </a:r>
            <a:r>
              <a:rPr lang="ru-RU" sz="3200" dirty="0" err="1"/>
              <a:t>скронь</a:t>
            </a:r>
            <a:r>
              <a:rPr lang="ru-RU" sz="3200" dirty="0"/>
              <a:t> </a:t>
            </a:r>
            <a:r>
              <a:rPr lang="ru-RU" sz="3200" dirty="0" err="1"/>
              <a:t>і</a:t>
            </a:r>
            <a:r>
              <a:rPr lang="ru-RU" sz="3200" dirty="0"/>
              <a:t> </a:t>
            </a:r>
            <a:r>
              <a:rPr lang="ru-RU" sz="3200" dirty="0" err="1"/>
              <a:t>потилиці</a:t>
            </a:r>
            <a:r>
              <a:rPr lang="ru-RU" sz="3200" dirty="0"/>
              <a:t> вперед – на зону </a:t>
            </a:r>
            <a:r>
              <a:rPr lang="ru-RU" sz="3200" dirty="0" err="1"/>
              <a:t>тімені</a:t>
            </a:r>
            <a:r>
              <a:rPr lang="ru-RU" sz="32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аксим\Pictures\1передня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571875" cy="42862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5976" y="620688"/>
            <a:ext cx="4320480" cy="5328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Це</a:t>
            </a:r>
            <a:r>
              <a:rPr lang="ru-RU" sz="3200" dirty="0" smtClean="0"/>
              <a:t> </a:t>
            </a:r>
            <a:r>
              <a:rPr lang="ru-RU" sz="3200" dirty="0"/>
              <a:t>один </a:t>
            </a:r>
            <a:r>
              <a:rPr lang="ru-RU" sz="3200" dirty="0" err="1"/>
              <a:t>з</a:t>
            </a:r>
            <a:r>
              <a:rPr lang="ru-RU" sz="3200" dirty="0"/>
              <a:t> </a:t>
            </a:r>
            <a:r>
              <a:rPr lang="ru-RU" sz="3200" dirty="0" err="1"/>
              <a:t>найпопулярніших</a:t>
            </a:r>
            <a:r>
              <a:rPr lang="ru-RU" sz="3200" dirty="0"/>
              <a:t> </a:t>
            </a:r>
            <a:r>
              <a:rPr lang="ru-RU" sz="3200" dirty="0" err="1"/>
              <a:t>видів</a:t>
            </a:r>
            <a:r>
              <a:rPr lang="ru-RU" sz="3200" dirty="0"/>
              <a:t> </a:t>
            </a:r>
            <a:r>
              <a:rPr lang="ru-RU" sz="3200" dirty="0" err="1"/>
              <a:t>жіночих</a:t>
            </a:r>
            <a:r>
              <a:rPr lang="ru-RU" sz="3200" dirty="0"/>
              <a:t> </a:t>
            </a:r>
            <a:r>
              <a:rPr lang="ru-RU" sz="3200" dirty="0" err="1"/>
              <a:t>зачісок</a:t>
            </a:r>
            <a:r>
              <a:rPr lang="ru-RU" sz="3200" dirty="0"/>
              <a:t>, </a:t>
            </a:r>
            <a:r>
              <a:rPr lang="ru-RU" sz="3200" dirty="0" err="1"/>
              <a:t>який</a:t>
            </a:r>
            <a:r>
              <a:rPr lang="ru-RU" sz="3200" dirty="0"/>
              <a:t> </a:t>
            </a:r>
            <a:r>
              <a:rPr lang="ru-RU" sz="3200" dirty="0" err="1"/>
              <a:t>підходить</a:t>
            </a:r>
            <a:r>
              <a:rPr lang="ru-RU" sz="3200" dirty="0"/>
              <a:t> в </a:t>
            </a:r>
            <a:r>
              <a:rPr lang="ru-RU" sz="3200" dirty="0" err="1"/>
              <a:t>якості</a:t>
            </a:r>
            <a:r>
              <a:rPr lang="ru-RU" sz="3200" dirty="0"/>
              <a:t> </a:t>
            </a:r>
            <a:r>
              <a:rPr lang="ru-RU" sz="3200" dirty="0" err="1"/>
              <a:t>вечірнього</a:t>
            </a:r>
            <a:r>
              <a:rPr lang="ru-RU" sz="3200" dirty="0"/>
              <a:t> </a:t>
            </a:r>
            <a:r>
              <a:rPr lang="ru-RU" sz="3200" dirty="0" err="1"/>
              <a:t>варіанту</a:t>
            </a:r>
            <a:r>
              <a:rPr lang="ru-RU" sz="3200" dirty="0"/>
              <a:t> </a:t>
            </a:r>
            <a:r>
              <a:rPr lang="ru-RU" sz="3200" dirty="0" err="1"/>
              <a:t>і</a:t>
            </a:r>
            <a:r>
              <a:rPr lang="ru-RU" sz="3200" dirty="0"/>
              <a:t> для </a:t>
            </a:r>
            <a:r>
              <a:rPr lang="ru-RU" sz="3200" dirty="0" err="1"/>
              <a:t>повсякденного</a:t>
            </a:r>
            <a:r>
              <a:rPr lang="ru-RU" sz="3200" dirty="0"/>
              <a:t> </a:t>
            </a:r>
            <a:r>
              <a:rPr lang="ru-RU" sz="3200" dirty="0" err="1"/>
              <a:t>життя</a:t>
            </a:r>
            <a:r>
              <a:rPr lang="ru-RU" sz="32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Максим\Pictures\3передня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4368410" cy="352337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20072" y="548680"/>
            <a:ext cx="3528392" cy="5760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Подібне</a:t>
            </a:r>
            <a:r>
              <a:rPr lang="ru-RU" sz="3200" dirty="0" smtClean="0"/>
              <a:t> </a:t>
            </a:r>
            <a:r>
              <a:rPr lang="ru-RU" sz="3200" dirty="0" err="1"/>
              <a:t>укладання</a:t>
            </a:r>
            <a:r>
              <a:rPr lang="ru-RU" sz="3200" dirty="0"/>
              <a:t> </a:t>
            </a:r>
            <a:r>
              <a:rPr lang="ru-RU" sz="3200" dirty="0" err="1"/>
              <a:t>волосся</a:t>
            </a:r>
            <a:r>
              <a:rPr lang="ru-RU" sz="3200" dirty="0"/>
              <a:t> </a:t>
            </a:r>
            <a:r>
              <a:rPr lang="ru-RU" sz="3200" dirty="0" err="1"/>
              <a:t>підходить</a:t>
            </a:r>
            <a:r>
              <a:rPr lang="ru-RU" sz="3200" dirty="0"/>
              <a:t> </a:t>
            </a:r>
            <a:r>
              <a:rPr lang="ru-RU" sz="3200" dirty="0" err="1"/>
              <a:t>жінкам</a:t>
            </a:r>
            <a:r>
              <a:rPr lang="ru-RU" sz="3200" dirty="0"/>
              <a:t> </a:t>
            </a:r>
            <a:r>
              <a:rPr lang="ru-RU" sz="3200" dirty="0" err="1"/>
              <a:t>із</a:t>
            </a:r>
            <a:r>
              <a:rPr lang="ru-RU" sz="3200" dirty="0"/>
              <a:t> </a:t>
            </a:r>
            <a:r>
              <a:rPr lang="ru-RU" sz="3200" dirty="0" err="1" smtClean="0"/>
              <a:t>середнім</a:t>
            </a:r>
            <a:r>
              <a:rPr lang="ru-RU" sz="3200" dirty="0" smtClean="0"/>
              <a:t> </a:t>
            </a:r>
            <a:r>
              <a:rPr lang="ru-RU" sz="3200" dirty="0" err="1"/>
              <a:t>і</a:t>
            </a:r>
            <a:r>
              <a:rPr lang="ru-RU" sz="3200" dirty="0"/>
              <a:t> </a:t>
            </a:r>
            <a:r>
              <a:rPr lang="ru-RU" sz="3200" dirty="0" err="1" smtClean="0"/>
              <a:t>довгим</a:t>
            </a:r>
            <a:r>
              <a:rPr lang="ru-RU" sz="3200" dirty="0" smtClean="0"/>
              <a:t> </a:t>
            </a:r>
            <a:r>
              <a:rPr lang="ru-RU" sz="3200" dirty="0" err="1" smtClean="0"/>
              <a:t>волоссям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ru-RU" b="1" dirty="0" err="1" smtClean="0"/>
              <a:t>Зворотні</a:t>
            </a:r>
            <a:r>
              <a:rPr lang="ru-RU" b="1" dirty="0" smtClean="0"/>
              <a:t> </a:t>
            </a:r>
            <a:r>
              <a:rPr lang="ru-RU" b="1" dirty="0" err="1" smtClean="0"/>
              <a:t>зачіски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C:\Users\Максим\Pictures\2зворотня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3981617" cy="40293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1960" y="1628800"/>
            <a:ext cx="4392488" cy="4680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Цей </a:t>
            </a:r>
            <a:r>
              <a:rPr lang="ru-RU" sz="2800" dirty="0" err="1"/>
              <a:t>варіант</a:t>
            </a:r>
            <a:r>
              <a:rPr lang="ru-RU" sz="2800" dirty="0"/>
              <a:t> </a:t>
            </a:r>
            <a:r>
              <a:rPr lang="ru-RU" sz="2800" dirty="0" err="1"/>
              <a:t>передбачає</a:t>
            </a:r>
            <a:r>
              <a:rPr lang="ru-RU" sz="2800" dirty="0"/>
              <a:t> </a:t>
            </a:r>
            <a:r>
              <a:rPr lang="ru-RU" sz="2800" dirty="0" err="1"/>
              <a:t>укладання</a:t>
            </a:r>
            <a:r>
              <a:rPr lang="ru-RU" sz="2800" dirty="0"/>
              <a:t>  </a:t>
            </a:r>
            <a:r>
              <a:rPr lang="ru-RU" sz="2800" dirty="0" err="1"/>
              <a:t>волосся</a:t>
            </a:r>
            <a:r>
              <a:rPr lang="ru-RU" sz="2800" dirty="0"/>
              <a:t> в </a:t>
            </a:r>
            <a:r>
              <a:rPr lang="ru-RU" sz="2800" dirty="0" err="1"/>
              <a:t>області</a:t>
            </a:r>
            <a:r>
              <a:rPr lang="ru-RU" sz="2800" dirty="0"/>
              <a:t> </a:t>
            </a:r>
            <a:r>
              <a:rPr lang="ru-RU" sz="2800" dirty="0" err="1"/>
              <a:t>потилиці</a:t>
            </a:r>
            <a:r>
              <a:rPr lang="ru-RU" sz="2800" dirty="0"/>
              <a:t>. </a:t>
            </a:r>
            <a:r>
              <a:rPr lang="ru-RU" sz="2800" dirty="0" err="1"/>
              <a:t>Волосся</a:t>
            </a:r>
            <a:r>
              <a:rPr lang="ru-RU" sz="2800" dirty="0"/>
              <a:t> </a:t>
            </a:r>
            <a:r>
              <a:rPr lang="ru-RU" sz="2800" dirty="0" err="1"/>
              <a:t>зачісується</a:t>
            </a:r>
            <a:r>
              <a:rPr lang="ru-RU" sz="2800" dirty="0"/>
              <a:t>, </a:t>
            </a:r>
            <a:r>
              <a:rPr lang="ru-RU" sz="2800" dirty="0" err="1"/>
              <a:t>підніма</a:t>
            </a:r>
            <a:r>
              <a:rPr lang="uk-UA" sz="2800" dirty="0"/>
              <a:t>є</a:t>
            </a:r>
            <a:r>
              <a:rPr lang="ru-RU" sz="2800" dirty="0" err="1"/>
              <a:t>ть</a:t>
            </a:r>
            <a:r>
              <a:rPr lang="uk-UA" sz="2800" dirty="0"/>
              <a:t>ся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фіксу</a:t>
            </a:r>
            <a:r>
              <a:rPr lang="uk-UA" sz="2800" dirty="0"/>
              <a:t>є</a:t>
            </a:r>
            <a:r>
              <a:rPr lang="ru-RU" sz="2800" dirty="0" err="1"/>
              <a:t>ться</a:t>
            </a:r>
            <a:r>
              <a:rPr lang="ru-RU" sz="2800" dirty="0"/>
              <a:t>. Тут </a:t>
            </a:r>
            <a:r>
              <a:rPr lang="ru-RU" sz="2800" dirty="0" err="1"/>
              <a:t>можливі</a:t>
            </a:r>
            <a:r>
              <a:rPr lang="ru-RU" sz="2800" dirty="0"/>
              <a:t> </a:t>
            </a:r>
            <a:r>
              <a:rPr lang="ru-RU" sz="2800" dirty="0" err="1"/>
              <a:t>різні</a:t>
            </a:r>
            <a:r>
              <a:rPr lang="ru-RU" sz="2800" dirty="0"/>
              <a:t> </a:t>
            </a:r>
            <a:r>
              <a:rPr lang="ru-RU" sz="2800" dirty="0" err="1"/>
              <a:t>варіанти</a:t>
            </a:r>
            <a:r>
              <a:rPr lang="ru-RU" sz="2800" dirty="0"/>
              <a:t> </a:t>
            </a:r>
            <a:r>
              <a:rPr lang="ru-RU" sz="2800" dirty="0" err="1"/>
              <a:t>зачісок</a:t>
            </a:r>
            <a:r>
              <a:rPr lang="ru-RU" sz="2800" dirty="0"/>
              <a:t> – </a:t>
            </a:r>
            <a:r>
              <a:rPr lang="ru-RU" sz="2800" dirty="0" err="1"/>
              <a:t>створення</a:t>
            </a:r>
            <a:r>
              <a:rPr lang="ru-RU" sz="2800" dirty="0"/>
              <a:t> </a:t>
            </a:r>
            <a:r>
              <a:rPr lang="ru-RU" sz="2800" dirty="0" err="1"/>
              <a:t>недбалого</a:t>
            </a:r>
            <a:r>
              <a:rPr lang="ru-RU" sz="2800" dirty="0"/>
              <a:t> </a:t>
            </a:r>
            <a:r>
              <a:rPr lang="ru-RU" sz="2800" dirty="0" err="1"/>
              <a:t>зовнішнього</a:t>
            </a:r>
            <a:r>
              <a:rPr lang="ru-RU" sz="2800" dirty="0"/>
              <a:t> </a:t>
            </a:r>
            <a:r>
              <a:rPr lang="ru-RU" sz="2800" dirty="0" err="1"/>
              <a:t>вигляду</a:t>
            </a:r>
            <a:r>
              <a:rPr lang="ru-RU" sz="2800" dirty="0"/>
              <a:t>, строгий образ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вечірній</a:t>
            </a:r>
            <a:r>
              <a:rPr lang="ru-RU" sz="2800" dirty="0"/>
              <a:t> </a:t>
            </a:r>
            <a:r>
              <a:rPr lang="ru-RU" sz="2800" dirty="0" err="1"/>
              <a:t>варіант</a:t>
            </a:r>
            <a:r>
              <a:rPr lang="ru-RU" sz="28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Максим\Pictures\1зворотня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2808312" cy="389680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91880" y="1196752"/>
            <a:ext cx="4968552" cy="446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Перевага</a:t>
            </a:r>
            <a:r>
              <a:rPr lang="ru-RU" sz="3200" dirty="0"/>
              <a:t> </a:t>
            </a:r>
            <a:r>
              <a:rPr lang="ru-RU" sz="3200" dirty="0" err="1"/>
              <a:t>даних</a:t>
            </a:r>
            <a:r>
              <a:rPr lang="ru-RU" sz="3200" dirty="0"/>
              <a:t> укладок – вони </a:t>
            </a:r>
            <a:r>
              <a:rPr lang="ru-RU" sz="3200" dirty="0" err="1"/>
              <a:t>є</a:t>
            </a:r>
            <a:r>
              <a:rPr lang="ru-RU" sz="3200" dirty="0"/>
              <a:t> </a:t>
            </a:r>
            <a:r>
              <a:rPr lang="ru-RU" sz="3200" dirty="0" err="1"/>
              <a:t>придатними</a:t>
            </a:r>
            <a:r>
              <a:rPr lang="ru-RU" sz="3200" dirty="0"/>
              <a:t> для </a:t>
            </a:r>
            <a:r>
              <a:rPr lang="ru-RU" sz="3200" dirty="0" err="1"/>
              <a:t>представниць</a:t>
            </a:r>
            <a:r>
              <a:rPr lang="ru-RU" sz="3200" dirty="0"/>
              <a:t> </a:t>
            </a:r>
            <a:r>
              <a:rPr lang="ru-RU" sz="3200" dirty="0" err="1"/>
              <a:t>прекрасної</a:t>
            </a:r>
            <a:r>
              <a:rPr lang="ru-RU" sz="3200" dirty="0"/>
              <a:t> </a:t>
            </a:r>
            <a:r>
              <a:rPr lang="ru-RU" sz="3200" dirty="0" err="1"/>
              <a:t>статі</a:t>
            </a:r>
            <a:r>
              <a:rPr lang="ru-RU" sz="3200" dirty="0"/>
              <a:t> </a:t>
            </a:r>
            <a:r>
              <a:rPr lang="ru-RU" sz="3200" dirty="0" err="1"/>
              <a:t>з</a:t>
            </a:r>
            <a:r>
              <a:rPr lang="ru-RU" sz="3200" dirty="0"/>
              <a:t> </a:t>
            </a:r>
            <a:r>
              <a:rPr lang="ru-RU" sz="3200" dirty="0" err="1"/>
              <a:t>будь-якою</a:t>
            </a:r>
            <a:r>
              <a:rPr lang="ru-RU" sz="3200" dirty="0"/>
              <a:t> </a:t>
            </a:r>
            <a:r>
              <a:rPr lang="ru-RU" sz="3200" dirty="0" err="1"/>
              <a:t>довжиною</a:t>
            </a:r>
            <a:r>
              <a:rPr lang="ru-RU" sz="3200" dirty="0"/>
              <a:t> </a:t>
            </a:r>
            <a:r>
              <a:rPr lang="ru-RU" sz="3200" dirty="0" err="1"/>
              <a:t>волосся</a:t>
            </a:r>
            <a:r>
              <a:rPr lang="ru-RU" sz="32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ru-RU" b="1" dirty="0" err="1" smtClean="0"/>
              <a:t>Спадаючі</a:t>
            </a:r>
            <a:r>
              <a:rPr lang="ru-RU" b="1" dirty="0" smtClean="0"/>
              <a:t> </a:t>
            </a:r>
            <a:r>
              <a:rPr lang="ru-RU" b="1" dirty="0" err="1" smtClean="0"/>
              <a:t>зачіски</a:t>
            </a:r>
            <a:endParaRPr lang="ru-RU" dirty="0"/>
          </a:p>
        </p:txBody>
      </p:sp>
      <p:pic>
        <p:nvPicPr>
          <p:cNvPr id="7170" name="Picture 2" descr="C:\Users\Максим\Pictures\4злоконам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286250" cy="42862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6056" y="1556792"/>
            <a:ext cx="3816424" cy="5040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Спадаюча</a:t>
            </a:r>
            <a:r>
              <a:rPr lang="ru-RU" sz="2800" dirty="0" smtClean="0"/>
              <a:t> </a:t>
            </a:r>
            <a:r>
              <a:rPr lang="ru-RU" sz="2800" dirty="0" err="1"/>
              <a:t>зачіска</a:t>
            </a:r>
            <a:r>
              <a:rPr lang="ru-RU" sz="2800" dirty="0"/>
              <a:t> </a:t>
            </a:r>
            <a:r>
              <a:rPr lang="ru-RU" sz="2800" dirty="0" err="1"/>
              <a:t>створює</a:t>
            </a:r>
            <a:r>
              <a:rPr lang="ru-RU" sz="2800" dirty="0"/>
              <a:t> </a:t>
            </a:r>
            <a:r>
              <a:rPr lang="ru-RU" sz="2800" dirty="0" err="1" smtClean="0"/>
              <a:t>жіночий</a:t>
            </a:r>
            <a:r>
              <a:rPr lang="ru-RU" sz="2800" dirty="0"/>
              <a:t>, </a:t>
            </a:r>
            <a:r>
              <a:rPr lang="ru-RU" sz="2800" dirty="0" err="1"/>
              <a:t>ніжний</a:t>
            </a:r>
            <a:r>
              <a:rPr lang="ru-RU" sz="2800" dirty="0"/>
              <a:t> образ,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підійде</a:t>
            </a:r>
            <a:r>
              <a:rPr lang="ru-RU" sz="2800" dirty="0"/>
              <a:t> для заходу </a:t>
            </a:r>
            <a:r>
              <a:rPr lang="ru-RU" sz="2800" dirty="0" err="1"/>
              <a:t>будь-якого</a:t>
            </a:r>
            <a:r>
              <a:rPr lang="ru-RU" sz="2800" dirty="0"/>
              <a:t> формату. </a:t>
            </a:r>
            <a:r>
              <a:rPr lang="ru-RU" sz="2800" dirty="0" err="1"/>
              <a:t>Ці</a:t>
            </a:r>
            <a:r>
              <a:rPr lang="ru-RU" sz="2800" dirty="0"/>
              <a:t> </a:t>
            </a:r>
            <a:r>
              <a:rPr lang="ru-RU" sz="2800" dirty="0" err="1"/>
              <a:t>види</a:t>
            </a:r>
            <a:r>
              <a:rPr lang="ru-RU" sz="2800" dirty="0"/>
              <a:t> </a:t>
            </a:r>
            <a:r>
              <a:rPr lang="ru-RU" sz="2800" dirty="0" err="1"/>
              <a:t>зачісок</a:t>
            </a:r>
            <a:r>
              <a:rPr lang="ru-RU" sz="2800" dirty="0"/>
              <a:t> для </a:t>
            </a:r>
            <a:r>
              <a:rPr lang="ru-RU" sz="2800" dirty="0" err="1"/>
              <a:t>дівчат</a:t>
            </a:r>
            <a:r>
              <a:rPr lang="ru-RU" sz="2800" dirty="0"/>
              <a:t> </a:t>
            </a:r>
            <a:r>
              <a:rPr lang="ru-RU" sz="2800" dirty="0" err="1"/>
              <a:t>підкреслюють</a:t>
            </a:r>
            <a:r>
              <a:rPr lang="ru-RU" sz="2800" dirty="0"/>
              <a:t> </a:t>
            </a:r>
            <a:r>
              <a:rPr lang="ru-RU" sz="2800" dirty="0" err="1"/>
              <a:t>природність</a:t>
            </a:r>
            <a:r>
              <a:rPr lang="ru-RU" sz="2800" dirty="0"/>
              <a:t> </a:t>
            </a:r>
            <a:r>
              <a:rPr lang="ru-RU" sz="2800" dirty="0" err="1"/>
              <a:t>волосся</a:t>
            </a:r>
            <a:r>
              <a:rPr lang="ru-RU" sz="2800" dirty="0"/>
              <a:t>, </a:t>
            </a:r>
            <a:r>
              <a:rPr lang="ru-RU" sz="2800" dirty="0" err="1"/>
              <a:t>напрямок</a:t>
            </a:r>
            <a:r>
              <a:rPr lang="ru-RU" sz="2800" dirty="0"/>
              <a:t> </a:t>
            </a:r>
            <a:r>
              <a:rPr lang="ru-RU" sz="2800" dirty="0" err="1"/>
              <a:t>їхнього</a:t>
            </a:r>
            <a:r>
              <a:rPr lang="ru-RU" sz="2800" dirty="0"/>
              <a:t> росту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Максим\Pictures\3злоконам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3201372" cy="4389437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74711"/>
            <a:ext cx="3193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74711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67944" y="980728"/>
            <a:ext cx="4320480" cy="5040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Романтичні</a:t>
            </a:r>
            <a:r>
              <a:rPr lang="ru-RU" sz="3200" dirty="0" smtClean="0"/>
              <a:t> </a:t>
            </a:r>
            <a:r>
              <a:rPr lang="ru-RU" sz="3200" dirty="0" err="1"/>
              <a:t>кучері</a:t>
            </a:r>
            <a:r>
              <a:rPr lang="ru-RU" sz="3200" dirty="0"/>
              <a:t>, </a:t>
            </a:r>
            <a:r>
              <a:rPr lang="ru-RU" sz="3200" dirty="0" err="1"/>
              <a:t>кучеряві</a:t>
            </a:r>
            <a:r>
              <a:rPr lang="ru-RU" sz="3200" dirty="0"/>
              <a:t> пасма, </a:t>
            </a:r>
            <a:r>
              <a:rPr lang="ru-RU" sz="3200" dirty="0" err="1"/>
              <a:t>прямі</a:t>
            </a:r>
            <a:r>
              <a:rPr lang="ru-RU" sz="3200" dirty="0"/>
              <a:t> </a:t>
            </a:r>
            <a:r>
              <a:rPr lang="ru-RU" sz="3200" dirty="0" err="1"/>
              <a:t>ідеально</a:t>
            </a:r>
            <a:r>
              <a:rPr lang="ru-RU" sz="3200" dirty="0"/>
              <a:t> </a:t>
            </a:r>
            <a:r>
              <a:rPr lang="ru-RU" sz="3200" dirty="0" err="1"/>
              <a:t>рівні</a:t>
            </a:r>
            <a:r>
              <a:rPr lang="ru-RU" sz="3200" dirty="0"/>
              <a:t> </a:t>
            </a:r>
            <a:r>
              <a:rPr lang="ru-RU" sz="3200" dirty="0" err="1"/>
              <a:t>волосся</a:t>
            </a:r>
            <a:r>
              <a:rPr lang="ru-RU" sz="3200" dirty="0"/>
              <a:t> –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всі</a:t>
            </a:r>
            <a:r>
              <a:rPr lang="ru-RU" sz="3200" dirty="0"/>
              <a:t> </a:t>
            </a:r>
            <a:r>
              <a:rPr lang="ru-RU" sz="3200" dirty="0" err="1"/>
              <a:t>варіанти</a:t>
            </a:r>
            <a:r>
              <a:rPr lang="ru-RU" sz="3200" dirty="0"/>
              <a:t> </a:t>
            </a:r>
            <a:r>
              <a:rPr lang="ru-RU" sz="3200" dirty="0" err="1"/>
              <a:t>спадаючих</a:t>
            </a:r>
            <a:r>
              <a:rPr lang="ru-RU" sz="3200" dirty="0"/>
              <a:t> </a:t>
            </a:r>
            <a:r>
              <a:rPr lang="ru-RU" sz="3200" dirty="0" err="1"/>
              <a:t>зачісок</a:t>
            </a:r>
            <a:r>
              <a:rPr lang="ru-RU" sz="32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</TotalTime>
  <Words>372</Words>
  <Application>Microsoft Office PowerPoint</Application>
  <PresentationFormat>Экран (4:3)</PresentationFormat>
  <Paragraphs>32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З А Ч І С К И</vt:lpstr>
      <vt:lpstr>ЖІНОЧІ  ЗАЧІСКИ</vt:lpstr>
      <vt:lpstr>Передні зачіски. </vt:lpstr>
      <vt:lpstr>Слайд 4</vt:lpstr>
      <vt:lpstr>Слайд 5</vt:lpstr>
      <vt:lpstr>Зворотні зачіски. </vt:lpstr>
      <vt:lpstr>Слайд 7</vt:lpstr>
      <vt:lpstr>Спадаючі зачіски</vt:lpstr>
      <vt:lpstr>Слайд 9</vt:lpstr>
      <vt:lpstr>Класичні зачіски. </vt:lpstr>
      <vt:lpstr>Слайд 11</vt:lpstr>
      <vt:lpstr>ЧОЛОВІЧІ  ЗАЧІСКИ</vt:lpstr>
      <vt:lpstr> Класика  </vt:lpstr>
      <vt:lpstr>Слайд 14</vt:lpstr>
      <vt:lpstr>Спортивний стиль  </vt:lpstr>
      <vt:lpstr>Слайд 16</vt:lpstr>
      <vt:lpstr>Романтичний стиль  </vt:lpstr>
      <vt:lpstr>Слайд 18</vt:lpstr>
      <vt:lpstr>Стиль «Гранж» 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 А Ч І С К И</dc:title>
  <dc:creator>user</dc:creator>
  <cp:lastModifiedBy>user</cp:lastModifiedBy>
  <cp:revision>8</cp:revision>
  <dcterms:created xsi:type="dcterms:W3CDTF">2017-12-08T09:35:36Z</dcterms:created>
  <dcterms:modified xsi:type="dcterms:W3CDTF">2017-12-13T11:12:57Z</dcterms:modified>
</cp:coreProperties>
</file>