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8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76" r:id="rId13"/>
    <p:sldId id="279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8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9350-E011-4117-AE27-A0E583C129E5}" type="datetimeFigureOut">
              <a:rPr lang="uk-UA" smtClean="0"/>
              <a:pPr/>
              <a:t>20.02.2014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0AFB-23A5-4596-A205-F3FB0435B36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9350-E011-4117-AE27-A0E583C129E5}" type="datetimeFigureOut">
              <a:rPr lang="uk-UA" smtClean="0"/>
              <a:pPr/>
              <a:t>20.02.2014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0AFB-23A5-4596-A205-F3FB0435B36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9350-E011-4117-AE27-A0E583C129E5}" type="datetimeFigureOut">
              <a:rPr lang="uk-UA" smtClean="0"/>
              <a:pPr/>
              <a:t>20.02.2014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0AFB-23A5-4596-A205-F3FB0435B36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9350-E011-4117-AE27-A0E583C129E5}" type="datetimeFigureOut">
              <a:rPr lang="uk-UA" smtClean="0"/>
              <a:pPr/>
              <a:t>20.02.2014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0AFB-23A5-4596-A205-F3FB0435B36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9350-E011-4117-AE27-A0E583C129E5}" type="datetimeFigureOut">
              <a:rPr lang="uk-UA" smtClean="0"/>
              <a:pPr/>
              <a:t>20.02.2014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0AFB-23A5-4596-A205-F3FB0435B36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9350-E011-4117-AE27-A0E583C129E5}" type="datetimeFigureOut">
              <a:rPr lang="uk-UA" smtClean="0"/>
              <a:pPr/>
              <a:t>20.02.2014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0AFB-23A5-4596-A205-F3FB0435B36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9350-E011-4117-AE27-A0E583C129E5}" type="datetimeFigureOut">
              <a:rPr lang="uk-UA" smtClean="0"/>
              <a:pPr/>
              <a:t>20.02.2014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0AFB-23A5-4596-A205-F3FB0435B36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9350-E011-4117-AE27-A0E583C129E5}" type="datetimeFigureOut">
              <a:rPr lang="uk-UA" smtClean="0"/>
              <a:pPr/>
              <a:t>20.02.2014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0AFB-23A5-4596-A205-F3FB0435B36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9350-E011-4117-AE27-A0E583C129E5}" type="datetimeFigureOut">
              <a:rPr lang="uk-UA" smtClean="0"/>
              <a:pPr/>
              <a:t>20.02.2014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0AFB-23A5-4596-A205-F3FB0435B36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9350-E011-4117-AE27-A0E583C129E5}" type="datetimeFigureOut">
              <a:rPr lang="uk-UA" smtClean="0"/>
              <a:pPr/>
              <a:t>20.02.2014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0AFB-23A5-4596-A205-F3FB0435B36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9350-E011-4117-AE27-A0E583C129E5}" type="datetimeFigureOut">
              <a:rPr lang="uk-UA" smtClean="0"/>
              <a:pPr/>
              <a:t>20.02.2014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0AFB-23A5-4596-A205-F3FB0435B36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29350-E011-4117-AE27-A0E583C129E5}" type="datetimeFigureOut">
              <a:rPr lang="uk-UA" smtClean="0"/>
              <a:pPr/>
              <a:t>20.02.2014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C0AFB-23A5-4596-A205-F3FB0435B36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176464"/>
          </a:xfrm>
        </p:spPr>
        <p:txBody>
          <a:bodyPr>
            <a:normAutofit fontScale="90000"/>
          </a:bodyPr>
          <a:lstStyle/>
          <a:p>
            <a:r>
              <a:rPr lang="uk-UA" sz="6000" b="1" i="1" dirty="0" smtClean="0">
                <a:solidFill>
                  <a:srgbClr val="FFFF00"/>
                </a:solidFill>
              </a:rPr>
              <a:t> </a:t>
            </a:r>
            <a:r>
              <a:rPr lang="uk-UA" sz="6000" b="1" i="1" dirty="0" err="1">
                <a:solidFill>
                  <a:srgbClr val="FFFF00"/>
                </a:solidFill>
              </a:rPr>
              <a:t>Долучення</a:t>
            </a:r>
            <a:r>
              <a:rPr lang="uk-UA" sz="6000" b="1" i="1" dirty="0">
                <a:solidFill>
                  <a:srgbClr val="FFFF00"/>
                </a:solidFill>
              </a:rPr>
              <a:t> наших земляків до створення пам’ятника героям-визволителям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0"/>
            <a:ext cx="3995936" cy="2204864"/>
          </a:xfrm>
        </p:spPr>
        <p:txBody>
          <a:bodyPr>
            <a:noAutofit/>
          </a:bodyPr>
          <a:lstStyle/>
          <a:p>
            <a:r>
              <a:rPr lang="uk-UA" sz="4800" dirty="0" smtClean="0"/>
              <a:t>Знайдені речі радянських бійців</a:t>
            </a:r>
            <a:endParaRPr lang="uk-UA" sz="4800" dirty="0"/>
          </a:p>
        </p:txBody>
      </p:sp>
      <p:pic>
        <p:nvPicPr>
          <p:cNvPr id="4" name="Содержимое 3" descr="4b4bd9ae2990a7532c2b865d1654d16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3347864" cy="26423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bc09b18d13b17faab5879e5a45fc71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293096"/>
            <a:ext cx="2937515" cy="2204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Содержимое 3" descr="2634fcebc00c1e6b2749668b7cf2e5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84984"/>
            <a:ext cx="3455368" cy="3196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2a766d7e952d4354c4898f70922bc57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616093" y="3152659"/>
            <a:ext cx="4320480" cy="2280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7c6e20bbe0cad0d9c577317a503f62d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6322" y="2276872"/>
            <a:ext cx="2938599" cy="1776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uk-UA" dirty="0" smtClean="0"/>
              <a:t>Церемонія перепоховання</a:t>
            </a:r>
            <a:endParaRPr lang="uk-UA" dirty="0"/>
          </a:p>
        </p:txBody>
      </p:sp>
      <p:pic>
        <p:nvPicPr>
          <p:cNvPr id="4" name="Содержимое 3" descr="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412776"/>
            <a:ext cx="3888432" cy="291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3" descr="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2795084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Содержимое 3" descr="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7" y="4077072"/>
            <a:ext cx="3707904" cy="2780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199" y="836712"/>
            <a:ext cx="2771801" cy="2078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Содержимое 5" descr="6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23066"/>
            <a:ext cx="3779912" cy="28349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/>
              <a:t>Дарунок школі </a:t>
            </a:r>
            <a:endParaRPr lang="uk-UA" sz="5400" b="1" dirty="0"/>
          </a:p>
        </p:txBody>
      </p:sp>
      <p:pic>
        <p:nvPicPr>
          <p:cNvPr id="4" name="Содержимое 3" descr="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07971" y="3212976"/>
            <a:ext cx="4556323" cy="3417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Содержимое 3" descr="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432048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5400" b="1" i="1" dirty="0" smtClean="0">
                <a:solidFill>
                  <a:srgbClr val="FFFF00"/>
                </a:solidFill>
              </a:rPr>
              <a:t>Мета:</a:t>
            </a:r>
            <a:endParaRPr lang="uk-UA" sz="5400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uk-UA" sz="4000" dirty="0" smtClean="0">
                <a:solidFill>
                  <a:srgbClr val="FFFF00"/>
                </a:solidFill>
              </a:rPr>
              <a:t>Дослідити:</a:t>
            </a:r>
          </a:p>
          <a:p>
            <a:pPr lvl="0"/>
            <a:r>
              <a:rPr lang="uk-UA" sz="4000" dirty="0" smtClean="0">
                <a:solidFill>
                  <a:srgbClr val="FFFF00"/>
                </a:solidFill>
              </a:rPr>
              <a:t>Період створення  пам’ятника </a:t>
            </a:r>
            <a:r>
              <a:rPr lang="uk-UA" sz="4000" dirty="0">
                <a:solidFill>
                  <a:srgbClr val="FFFF00"/>
                </a:solidFill>
              </a:rPr>
              <a:t>героям – визволителям;</a:t>
            </a:r>
          </a:p>
          <a:p>
            <a:endParaRPr lang="ru-RU" sz="4000" dirty="0" smtClean="0">
              <a:solidFill>
                <a:srgbClr val="FFFF00"/>
              </a:solidFill>
            </a:endParaRPr>
          </a:p>
          <a:p>
            <a:pPr lvl="0"/>
            <a:r>
              <a:rPr lang="uk-UA" sz="4000" dirty="0">
                <a:solidFill>
                  <a:srgbClr val="FFFF00"/>
                </a:solidFill>
              </a:rPr>
              <a:t>Вшанування громадою села та учнівською молоддю пам’яті героїв – визволителів.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b="1" i="1" dirty="0" smtClean="0">
                <a:solidFill>
                  <a:srgbClr val="FFFF00"/>
                </a:solidFill>
              </a:rPr>
              <a:t>Очікувані результати</a:t>
            </a:r>
            <a:r>
              <a:rPr lang="uk-UA" b="1" i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uk-UA" sz="3900" b="1" dirty="0">
                <a:solidFill>
                  <a:srgbClr val="FFFF00"/>
                </a:solidFill>
              </a:rPr>
              <a:t>Узагальнити та систематизувати матеріали пошукової роботи;</a:t>
            </a:r>
          </a:p>
          <a:p>
            <a:endParaRPr lang="ru-RU" sz="3900" b="1" dirty="0" smtClean="0">
              <a:solidFill>
                <a:srgbClr val="FFFF00"/>
              </a:solidFill>
            </a:endParaRPr>
          </a:p>
          <a:p>
            <a:pPr lvl="0"/>
            <a:r>
              <a:rPr lang="uk-UA" sz="3900" b="1" dirty="0">
                <a:solidFill>
                  <a:srgbClr val="FFFF00"/>
                </a:solidFill>
              </a:rPr>
              <a:t>Обмін досвідом, обговорення ключових питань пошукових проектів на шкільному, районному, обласному науково – практичному семінарі, на засіданні ради СПК, на загальношкільних учнівських зборах.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uk-UA" sz="5400" b="1" dirty="0" smtClean="0">
                <a:solidFill>
                  <a:srgbClr val="FFFF00"/>
                </a:solidFill>
              </a:rPr>
              <a:t>З цього все починалося…</a:t>
            </a:r>
            <a:endParaRPr lang="uk-UA" sz="5400" b="1" dirty="0">
              <a:solidFill>
                <a:srgbClr val="FFFF00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4234482"/>
          </a:xfrm>
        </p:spPr>
        <p:txBody>
          <a:bodyPr/>
          <a:lstStyle/>
          <a:p>
            <a:r>
              <a:rPr lang="uk-UA" b="1" i="1" dirty="0" err="1"/>
              <a:t>Колєснік</a:t>
            </a:r>
            <a:r>
              <a:rPr lang="uk-UA" b="1" i="1" dirty="0"/>
              <a:t> І. Й.</a:t>
            </a:r>
          </a:p>
        </p:txBody>
      </p:sp>
      <p:pic>
        <p:nvPicPr>
          <p:cNvPr id="4" name="Содержимое 3" descr="C:\Users\1\Pictures\2013-10-15\001.jpg"/>
          <p:cNvPicPr>
            <a:picLocks noGrp="1"/>
          </p:cNvPicPr>
          <p:nvPr>
            <p:ph idx="1"/>
          </p:nvPr>
        </p:nvPicPr>
        <p:blipFill>
          <a:blip r:embed="rId2" cstate="print"/>
          <a:srcRect l="25752" t="7122" r="4689" b="13954"/>
          <a:stretch>
            <a:fillRect/>
          </a:stretch>
        </p:blipFill>
        <p:spPr bwMode="auto">
          <a:xfrm>
            <a:off x="395536" y="0"/>
            <a:ext cx="4824536" cy="652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2880320" cy="5818658"/>
          </a:xfrm>
        </p:spPr>
        <p:txBody>
          <a:bodyPr>
            <a:normAutofit/>
          </a:bodyPr>
          <a:lstStyle/>
          <a:p>
            <a:r>
              <a:rPr lang="uk-UA" sz="3600" b="1" dirty="0"/>
              <a:t>Братська могила була сформована в 1956 р.</a:t>
            </a:r>
          </a:p>
        </p:txBody>
      </p:sp>
      <p:pic>
        <p:nvPicPr>
          <p:cNvPr id="4" name="Содержимое 3" descr="C:\Users\1\Pictures\2013-10-15\003.jpg"/>
          <p:cNvPicPr>
            <a:picLocks noGrp="1"/>
          </p:cNvPicPr>
          <p:nvPr>
            <p:ph idx="1"/>
          </p:nvPr>
        </p:nvPicPr>
        <p:blipFill>
          <a:blip r:embed="rId2" cstate="print"/>
          <a:srcRect l="11286" t="17957" r="30226" b="24472"/>
          <a:stretch>
            <a:fillRect/>
          </a:stretch>
        </p:blipFill>
        <p:spPr bwMode="auto">
          <a:xfrm rot="5400000">
            <a:off x="323529" y="620688"/>
            <a:ext cx="6048670" cy="5184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Згідно </a:t>
            </a:r>
            <a:r>
              <a:rPr lang="uk-UA" dirty="0"/>
              <a:t>паспорта поховання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від </a:t>
            </a:r>
            <a:r>
              <a:rPr lang="uk-UA" dirty="0"/>
              <a:t>1992 р. у могилі </a:t>
            </a:r>
            <a:r>
              <a:rPr lang="uk-UA" dirty="0" smtClean="0"/>
              <a:t>знайшли вічний спокій         433 </a:t>
            </a:r>
            <a:r>
              <a:rPr lang="uk-UA" dirty="0"/>
              <a:t>воїни.</a:t>
            </a:r>
          </a:p>
        </p:txBody>
      </p:sp>
      <p:pic>
        <p:nvPicPr>
          <p:cNvPr id="4" name="Содержимое 3" descr="C:\Users\1\Desktop\Попутне\фото Маяк\DSCN1131-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6696744" cy="44644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b="1" dirty="0" smtClean="0"/>
              <a:t>        І ось у 2013 р. в районі села за 2 км від братської могили було виявлено невідоме раніше місце поховання радянських солдатів. </a:t>
            </a:r>
            <a:endParaRPr lang="uk-UA" sz="3600" b="1" dirty="0"/>
          </a:p>
        </p:txBody>
      </p:sp>
      <p:pic>
        <p:nvPicPr>
          <p:cNvPr id="4" name="Рисунок 3" descr="DSCN0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131586"/>
            <a:ext cx="4968552" cy="372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«Пошук </a:t>
            </a:r>
            <a:r>
              <a:rPr lang="uk-UA" dirty="0" err="1" smtClean="0">
                <a:solidFill>
                  <a:srgbClr val="FFFF00"/>
                </a:solidFill>
              </a:rPr>
              <a:t>–Дніпро</a:t>
            </a:r>
            <a:r>
              <a:rPr lang="uk-UA" dirty="0" smtClean="0">
                <a:solidFill>
                  <a:srgbClr val="FFFF00"/>
                </a:solidFill>
              </a:rPr>
              <a:t>» 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0369e18e31334b391309e4b3db72a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31195">
            <a:off x="4080544" y="3427606"/>
            <a:ext cx="3991662" cy="29960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150de9467e69603a76b3615120f78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96173">
            <a:off x="438441" y="3650078"/>
            <a:ext cx="3773091" cy="28320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3" descr="ca0fc478776857ad258bdb67e5f510f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95536" y="764704"/>
            <a:ext cx="3932562" cy="28083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b2c0a9a97c6a312c5e86ea3485b7cfb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84257">
            <a:off x="5241236" y="1141010"/>
            <a:ext cx="3640907" cy="27328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125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Долучення наших земляків до створення пам’ятника героям-визволителям  </vt:lpstr>
      <vt:lpstr>Мета:</vt:lpstr>
      <vt:lpstr>Очікувані результати:</vt:lpstr>
      <vt:lpstr>Слайд 4</vt:lpstr>
      <vt:lpstr>Колєснік І. Й.</vt:lpstr>
      <vt:lpstr>Братська могила була сформована в 1956 р.</vt:lpstr>
      <vt:lpstr> Згідно паспорта поховання  від 1992 р. у могилі знайшли вічний спокій         433 воїни.</vt:lpstr>
      <vt:lpstr>Слайд 8</vt:lpstr>
      <vt:lpstr>«Пошук –Дніпро» </vt:lpstr>
      <vt:lpstr>Знайдені речі радянських бійців</vt:lpstr>
      <vt:lpstr>Церемонія перепоховання</vt:lpstr>
      <vt:lpstr>Дарунок школі 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Долучення наших земляків до створення пам’ятника героям-визволителям на території Веселівської сільської ради.</dc:title>
  <dc:creator>user</dc:creator>
  <cp:lastModifiedBy>1</cp:lastModifiedBy>
  <cp:revision>29</cp:revision>
  <dcterms:created xsi:type="dcterms:W3CDTF">2013-10-15T19:17:44Z</dcterms:created>
  <dcterms:modified xsi:type="dcterms:W3CDTF">2014-02-20T12:18:29Z</dcterms:modified>
</cp:coreProperties>
</file>